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375" r:id="rId2"/>
    <p:sldId id="585" r:id="rId3"/>
    <p:sldId id="38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07" d="100"/>
          <a:sy n="107" d="100"/>
        </p:scale>
        <p:origin x="546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281944-2C2E-4978-87D9-5AA0D00063EF}" type="datetimeFigureOut">
              <a:rPr lang="en-US" smtClean="0"/>
              <a:t>2/9/2023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EF306-B843-49AA-ADBA-5C82FD34A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837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2/9/2023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latin typeface="Abadi" panose="020B0604020202020204" pitchFamily="34" charset="0"/>
                <a:cs typeface="+mn-cs"/>
              </a:rPr>
              <a:t>יצירת </a:t>
            </a:r>
            <a:r>
              <a:rPr lang="en-US" dirty="0">
                <a:latin typeface="Abadi" panose="020B0604020202020204" pitchFamily="34" charset="0"/>
                <a:cs typeface="+mn-cs"/>
              </a:rPr>
              <a:t>STR</a:t>
            </a:r>
            <a:endParaRPr lang="he-IL" dirty="0">
              <a:latin typeface="Abadi" panose="020B0604020202020204" pitchFamily="34" charset="0"/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en-US" sz="2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Test Report</a:t>
            </a:r>
          </a:p>
          <a:p>
            <a:pPr algn="r" rtl="1">
              <a:lnSpc>
                <a:spcPct val="150000"/>
              </a:lnSpc>
            </a:pPr>
            <a:r>
              <a:rPr lang="he-IL" sz="1800" dirty="0"/>
              <a:t>מטרה של מסמך </a:t>
            </a:r>
            <a:r>
              <a:rPr lang="en-US" sz="1800" dirty="0"/>
              <a:t>STR</a:t>
            </a:r>
            <a:r>
              <a:rPr lang="he-IL" sz="1800" dirty="0"/>
              <a:t> לדווח על כל תהליך של בדיקות לצורך מסקנות.</a:t>
            </a:r>
          </a:p>
          <a:p>
            <a:pPr algn="r" rtl="1">
              <a:lnSpc>
                <a:spcPct val="150000"/>
              </a:lnSpc>
            </a:pPr>
            <a:endParaRPr lang="he-IL" sz="1800" dirty="0"/>
          </a:p>
          <a:p>
            <a:pPr algn="r" rtl="1">
              <a:lnSpc>
                <a:spcPct val="150000"/>
              </a:lnSpc>
            </a:pPr>
            <a:r>
              <a:rPr lang="he-IL" sz="1900" b="1" dirty="0"/>
              <a:t>סיכום בדיקות</a:t>
            </a:r>
          </a:p>
          <a:p>
            <a:pPr algn="r" rtl="1">
              <a:lnSpc>
                <a:spcPct val="150000"/>
              </a:lnSpc>
            </a:pPr>
            <a:r>
              <a:rPr lang="he-IL" sz="1800" dirty="0"/>
              <a:t>כאן זה המקום לדיווח סטטיסטיקות, לדוגמה:</a:t>
            </a:r>
          </a:p>
          <a:p>
            <a:pPr algn="r" rtl="1">
              <a:lnSpc>
                <a:spcPct val="150000"/>
              </a:lnSpc>
            </a:pPr>
            <a:r>
              <a:rPr lang="he-IL" sz="1800" dirty="0"/>
              <a:t>בהרצת מקרי בדיקה ב-</a:t>
            </a:r>
            <a:r>
              <a:rPr lang="en-US" sz="1800" dirty="0"/>
              <a:t>STD</a:t>
            </a:r>
            <a:r>
              <a:rPr lang="he-IL" sz="1800" dirty="0"/>
              <a:t> בגרסה #2644 נתגלו 21 באגים מתוכם 12 באגים נפתחו ותוקנו ועברו בדיקות חוזרות בהצלחה לאחר תיקון.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/>
              <a:t>5 באגים לא נפתחו – אנשי צוות הפיתוח נתנו הסבר מה הסיבה שזה לא באגים.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/>
              <a:t>4 באגים עדיין נמצאים במצב תיקון.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/>
              <a:t>21 באגים תוקנו בהצלחה.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sz="1800" dirty="0"/>
          </a:p>
          <a:p>
            <a:pPr algn="r" rtl="1">
              <a:lnSpc>
                <a:spcPct val="150000"/>
              </a:lnSpc>
            </a:pPr>
            <a:r>
              <a:rPr lang="he-IL" sz="1800" b="1" dirty="0"/>
              <a:t>במסמך </a:t>
            </a:r>
            <a:r>
              <a:rPr lang="en-US" sz="1800" b="1" dirty="0"/>
              <a:t>STR</a:t>
            </a:r>
            <a:r>
              <a:rPr lang="he-IL" sz="1800" b="1" dirty="0"/>
              <a:t> חשוב לכתוב: סיכום בדיקות, לוח זמנים שבהם תוקנו בעיות, המלצות ולקחים.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8">
            <a:extLst>
              <a:ext uri="{FF2B5EF4-FFF2-40B4-BE49-F238E27FC236}">
                <a16:creationId xmlns:a16="http://schemas.microsoft.com/office/drawing/2014/main" id="{87C14EAA-1D40-7F9B-7C97-7891DFF09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1029686" y="2295423"/>
            <a:ext cx="4003680" cy="2669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14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6247</TotalTime>
  <Words>104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Abadi</vt:lpstr>
      <vt:lpstr>Arial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יצירת STR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גורבצוב</cp:lastModifiedBy>
  <cp:revision>53</cp:revision>
  <dcterms:created xsi:type="dcterms:W3CDTF">2022-03-07T11:44:47Z</dcterms:created>
  <dcterms:modified xsi:type="dcterms:W3CDTF">2023-02-09T14:33:21Z</dcterms:modified>
</cp:coreProperties>
</file>

<file path=docProps/thumbnail.jpeg>
</file>